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58" r:id="rId6"/>
    <p:sldId id="262" r:id="rId7"/>
    <p:sldId id="265" r:id="rId8"/>
    <p:sldId id="269" r:id="rId9"/>
    <p:sldId id="263" r:id="rId10"/>
    <p:sldId id="270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5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9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7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4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8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8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1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45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89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7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7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02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8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64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25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1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9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32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11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5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2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0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6805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нармейского отряд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«Крылья» МАОУ «СОШ №76» г. Перми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93912" y="427112"/>
            <a:ext cx="6400800" cy="17526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3" name="Picture 3" descr="C:\Users\User\Desktop\2209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Участие юнармейцев в церемониях поднятия флага </a:t>
            </a:r>
            <a:br>
              <a:rPr lang="ru-RU" sz="2400" b="1" dirty="0" smtClean="0"/>
            </a:br>
            <a:r>
              <a:rPr lang="ru-RU" sz="2400" b="1" dirty="0" smtClean="0"/>
              <a:t>в 2022 -2023 учебном году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10445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Направления деятельности</a:t>
            </a:r>
            <a:br>
              <a:rPr lang="ru-RU" sz="3600" b="1" dirty="0" smtClean="0"/>
            </a:br>
            <a:r>
              <a:rPr lang="ru-RU" sz="3600" b="1" dirty="0" smtClean="0"/>
              <a:t>(военно-патриотическое)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Юнармейский отряд «Крылья»: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участвует </a:t>
            </a:r>
            <a:r>
              <a:rPr lang="ru-RU" sz="2400" dirty="0"/>
              <a:t>в военно-спортивных и юнармейских играх, </a:t>
            </a:r>
            <a:r>
              <a:rPr lang="ru-RU" sz="2400" dirty="0" smtClean="0"/>
              <a:t>соревнованиях, экскурсиях</a:t>
            </a:r>
            <a:r>
              <a:rPr lang="ru-RU" sz="2400" dirty="0"/>
              <a:t>, походах, сборах и т.п.;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/>
              <a:t>участвует в содержании памятников воинской славы и уходе за ними;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ведет </a:t>
            </a:r>
            <a:r>
              <a:rPr lang="ru-RU" sz="2400" dirty="0"/>
              <a:t>информационную деятельность в области развития гражданственности и патриотизма обучающихся; </a:t>
            </a:r>
          </a:p>
          <a:p>
            <a:r>
              <a:rPr lang="ru-RU" sz="2400" dirty="0" smtClean="0"/>
              <a:t>Участвует в организации мероприятий направленных на </a:t>
            </a:r>
            <a:r>
              <a:rPr lang="ru-RU" sz="2400" dirty="0"/>
              <a:t>нравственное,  патриотическое и физическое развитие </a:t>
            </a:r>
            <a:r>
              <a:rPr lang="ru-RU" sz="2400" dirty="0" smtClean="0"/>
              <a:t>обучающихся.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ser\Desktop\2209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3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создан в 2019 году</a:t>
            </a:r>
            <a:endParaRPr lang="ru-RU" dirty="0"/>
          </a:p>
        </p:txBody>
      </p:sp>
      <p:pic>
        <p:nvPicPr>
          <p:cNvPr id="1026" name="Picture 2" descr="C:\Users\0\Desktop\2019-11-01 11-45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1" y="1294593"/>
            <a:ext cx="7503415" cy="51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7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2" y="437377"/>
            <a:ext cx="7817806" cy="579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474"/>
            <a:ext cx="4067076" cy="28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474"/>
            <a:ext cx="3852664" cy="28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82" y="3267174"/>
            <a:ext cx="4229273" cy="33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4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Участие юнармейцев в общешкольных мероприятиях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ownloads\IMG-a00dd00be0cbc51ca49159da3560b46e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133021"/>
            <a:ext cx="40489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Dru8Z8jiN4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68760"/>
            <a:ext cx="4265109" cy="27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MdJaUKm-v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0" y="1334393"/>
            <a:ext cx="3983813" cy="26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CRj-bSbZQ-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" y="4211385"/>
            <a:ext cx="3989068" cy="24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7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386292" cy="4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28139"/>
            <a:ext cx="5407694" cy="406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4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Принятие в ряды юнармейцев  обучающихся 4И и 4К классов 22.02.2022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4" y="1430222"/>
            <a:ext cx="3639732" cy="2426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02078"/>
            <a:ext cx="3491880" cy="232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28" y="1555779"/>
            <a:ext cx="3744416" cy="2496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24184"/>
            <a:ext cx="3308756" cy="22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На занятиях</a:t>
            </a:r>
            <a:endParaRPr lang="ru-RU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User\Downloads\NIhebv4cr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3" y="1070264"/>
            <a:ext cx="23524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fvJ607ab0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56692"/>
            <a:ext cx="2291939" cy="34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azYZDDvR19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816424" cy="23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pcvDHoVhg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0" y="4357322"/>
            <a:ext cx="3576144" cy="2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Va4b5FOxeL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13722"/>
            <a:ext cx="3225147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55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1_Тема Office</vt:lpstr>
      <vt:lpstr>Тема Office</vt:lpstr>
      <vt:lpstr>2_Тема Office</vt:lpstr>
      <vt:lpstr>  Юнармейского отряд  «Крылья» МАОУ «СОШ №76» г. Перми</vt:lpstr>
      <vt:lpstr>Направления деятельности (военно-патриотическое)</vt:lpstr>
      <vt:lpstr>Отряд создан в 2019 году</vt:lpstr>
      <vt:lpstr>Презентация PowerPoint</vt:lpstr>
      <vt:lpstr>Презентация PowerPoint</vt:lpstr>
      <vt:lpstr>Участие юнармейцев в общешкольных мероприятиях</vt:lpstr>
      <vt:lpstr>Презентация PowerPoint</vt:lpstr>
      <vt:lpstr>Принятие в ряды юнармейцев  обучающихся 4И и 4К классов 22.02.2022 года</vt:lpstr>
      <vt:lpstr>На занятиях</vt:lpstr>
      <vt:lpstr>Участие юнармейцев в церемониях поднятия флага  в 2022 -2023 учебном году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Отчет о работе  юнармейского отряда  «Крылья» МАОУ «СОШ №76» г. Перми</dc:title>
  <dc:creator>Лидия Марданова</dc:creator>
  <cp:lastModifiedBy>User</cp:lastModifiedBy>
  <cp:revision>12</cp:revision>
  <dcterms:created xsi:type="dcterms:W3CDTF">2020-11-05T15:34:36Z</dcterms:created>
  <dcterms:modified xsi:type="dcterms:W3CDTF">2022-10-31T09:44:28Z</dcterms:modified>
</cp:coreProperties>
</file>